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660"/>
  </p:normalViewPr>
  <p:slideViewPr>
    <p:cSldViewPr snapToGrid="0">
      <p:cViewPr varScale="1">
        <p:scale>
          <a:sx n="38" d="100"/>
          <a:sy n="38" d="100"/>
        </p:scale>
        <p:origin x="36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3B2B3-8BF5-201B-23FB-334899D2D4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E00DB0-BE4F-23FC-FE5C-00D11B8E4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2F1B53-1127-717C-88E5-8E18F0CCC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1567-8C19-4F98-AF98-5B134930030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4B2EF-766B-2D24-AF0A-09149E678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358B86-BBA2-265D-4245-67FCD44A2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DE41-D4D7-4D03-8EC5-BC85B4934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340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AFCC3-C55F-264E-9B67-D7A3D530E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6290D2-BBF6-C378-CE16-917A6E51CD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2E995C-80B6-11C4-A742-0ED8F45BD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1567-8C19-4F98-AF98-5B134930030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47CA5-6D57-F9C4-2A36-386D3D183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FD37D7-7839-D683-F933-2AF3CEBDE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DE41-D4D7-4D03-8EC5-BC85B4934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233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1A05FF-C707-2EB9-CA4C-0CF6D73D50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47E86D-8592-EF0A-F924-A23C562ECA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1285D-15F9-40F1-81CA-021443699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1567-8C19-4F98-AF98-5B134930030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919B1D-60F9-7D28-D209-33258EC3C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C852B-4CE9-5136-F773-631B5216B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DE41-D4D7-4D03-8EC5-BC85B4934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3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EE934-9894-2607-2618-917B2EB9B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ADC90-B526-8959-FFFC-801419126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C8366-1834-A4F7-105C-72768D102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1567-8C19-4F98-AF98-5B134930030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F7A34-F682-38E1-8C26-8ACDE258A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CDF11-2DBD-420A-A9D9-1D3B98D0B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DE41-D4D7-4D03-8EC5-BC85B4934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381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7E1FE-C07F-4A75-39D3-677D10E07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6C7231-B080-D83F-F1E3-1611B32150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AEE044-E5C4-420F-509D-CC7D64A2C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1567-8C19-4F98-AF98-5B134930030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C0357-53D5-C016-3FD8-5CA635436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87267-B6A5-C3E2-B6E8-05C1BA0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DE41-D4D7-4D03-8EC5-BC85B4934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88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E2751-378D-C570-C21A-72EB2B957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DFA76-80D0-DB83-C998-A859CD13C1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71361B-2BCD-4138-332D-B69537C4BF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EE6133-83DE-D0A5-3180-D8772EC76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1567-8C19-4F98-AF98-5B134930030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198639-59E1-B0E3-EE60-DD2271B9E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BC197-1E47-4887-3DD9-3CACC6D22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DE41-D4D7-4D03-8EC5-BC85B4934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8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4CD70-96AC-31EF-BC47-5DB801A88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4F53C-ACB4-51CE-57D5-02D3D74FD5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F7E3D7-79F3-45D8-6CE9-F2B5785ED3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050880-3111-B780-DFF6-3038176A07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4D14A6-4F0D-CC55-9A79-899C1089D7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F98807-F0EC-D966-F5B8-A1BE8FB2A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1567-8C19-4F98-AF98-5B134930030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FD70C6-8AA7-AE59-F62A-45ECAA090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5EA3C7-CB35-61F6-E65A-16AABABD3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DE41-D4D7-4D03-8EC5-BC85B4934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814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AB05F-897E-074D-2A81-ED64F141B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D2572E-6DBE-D5F2-891D-085DE17D1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1567-8C19-4F98-AF98-5B134930030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2D517E-6CDB-1907-68E5-553686184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0E746E-9B52-E3FA-24CA-D634F717B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DE41-D4D7-4D03-8EC5-BC85B4934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056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0F6FD4-74F0-E0DD-9F92-4E25A2776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1567-8C19-4F98-AF98-5B134930030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545F02-55B0-30E2-60C1-8BD638156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715002-CFA2-69A5-9DBC-AACEA385C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DE41-D4D7-4D03-8EC5-BC85B4934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19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A8594-4B69-502A-0ED6-9B6B57F82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6FA9EC-244F-5BB7-67DE-32D0134D9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FD8DB8-C714-4D93-584F-3A1BCACB8D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8A1144-99CD-5D16-0896-F0C128637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1567-8C19-4F98-AF98-5B134930030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9414BD-B88C-3698-A7F7-A67AE9A7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B8E222-2D80-C412-36B3-3B3363802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DE41-D4D7-4D03-8EC5-BC85B4934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035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C8A0C-9D06-6C93-19FA-7C6B1FE41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70278-A599-12A2-0AFE-D8541FEE8B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2A5D8F-D1E2-317A-2027-07550B616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52EC6C-457C-DDDC-5E92-B2C1C132E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1567-8C19-4F98-AF98-5B134930030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96D457-F39E-A652-E2DE-E2A73D246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F6DD73-09DB-7196-A2A4-D1503BB73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DE41-D4D7-4D03-8EC5-BC85B4934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24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0230FD-73D4-F6EF-D1AA-A860480D3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5DDD2-6FF8-379B-1D1A-E682187598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2AD29-5E5F-D6E0-1363-98B05FAE3C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6F1567-8C19-4F98-AF98-5B134930030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288228-ADD3-33EC-0D7C-B05E571EE2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B306-2BC1-0BA8-F1D4-D4634BFD54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01DE41-D4D7-4D03-8EC5-BC85B4934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705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8870DEF6-46A2-D4F8-8BE6-91165D93E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4083" y="1474755"/>
            <a:ext cx="3943552" cy="392796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748256A-88AC-4254-406B-0E8EE2CC2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75334" y="1940933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close-up of a text&#10;&#10;Description automatically generated">
            <a:extLst>
              <a:ext uri="{FF2B5EF4-FFF2-40B4-BE49-F238E27FC236}">
                <a16:creationId xmlns:a16="http://schemas.microsoft.com/office/drawing/2014/main" id="{0647CD01-29C7-BEF8-4D41-545D2067F7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9097"/>
            <a:ext cx="12192000" cy="7076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272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Guilford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Mayo, Megan L</dc:creator>
  <cp:lastModifiedBy>Mayo, Megan L</cp:lastModifiedBy>
  <cp:revision>1</cp:revision>
  <dcterms:created xsi:type="dcterms:W3CDTF">2024-09-13T19:07:18Z</dcterms:created>
  <dcterms:modified xsi:type="dcterms:W3CDTF">2024-09-13T19:09:12Z</dcterms:modified>
</cp:coreProperties>
</file>